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8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46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7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44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08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43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2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68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7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2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10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87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34E2F-E89D-4FB1-B4BA-95D299DA1411}" type="datetimeFigureOut">
              <a:rPr lang="fr-FR" smtClean="0"/>
              <a:t>19/10/2018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C47C5-36A9-4D80-A523-0B8D189BE2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13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hyperlink" Target="https://www6.inra.fr/epitree-projec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gif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://www.univ-orleans.fr/lblgc/arc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-43948" y="336011"/>
            <a:ext cx="8981986" cy="601623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691681" y="370840"/>
            <a:ext cx="5427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Prof. </a:t>
            </a:r>
            <a:r>
              <a:rPr lang="en-US" sz="2800" b="1" dirty="0" err="1" smtClean="0"/>
              <a:t>Stéphane</a:t>
            </a:r>
            <a:r>
              <a:rPr lang="en-US" sz="2800" b="1" dirty="0" smtClean="0"/>
              <a:t> MAURY</a:t>
            </a:r>
          </a:p>
          <a:p>
            <a:pPr algn="ctr"/>
            <a:r>
              <a:rPr lang="en-US" sz="1600" b="1" dirty="0" err="1" smtClean="0"/>
              <a:t>Laboratoire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Biologie</a:t>
            </a:r>
            <a:r>
              <a:rPr lang="en-US" sz="1600" b="1" dirty="0" smtClean="0"/>
              <a:t> des </a:t>
            </a:r>
            <a:r>
              <a:rPr lang="en-US" sz="1600" b="1" dirty="0" err="1"/>
              <a:t>L</a:t>
            </a:r>
            <a:r>
              <a:rPr lang="en-US" sz="1600" b="1" dirty="0" err="1" smtClean="0"/>
              <a:t>igneux</a:t>
            </a:r>
            <a:r>
              <a:rPr lang="en-US" sz="1600" b="1" dirty="0" smtClean="0"/>
              <a:t> </a:t>
            </a:r>
            <a:r>
              <a:rPr lang="en-US" sz="1600" b="1" dirty="0" smtClean="0"/>
              <a:t>et des </a:t>
            </a:r>
            <a:r>
              <a:rPr lang="en-US" sz="1600" b="1" dirty="0" err="1"/>
              <a:t>G</a:t>
            </a:r>
            <a:r>
              <a:rPr lang="en-US" sz="1600" b="1" dirty="0" err="1" smtClean="0"/>
              <a:t>randes</a:t>
            </a:r>
            <a:r>
              <a:rPr lang="en-US" sz="1600" b="1" dirty="0" smtClean="0"/>
              <a:t> </a:t>
            </a:r>
            <a:r>
              <a:rPr lang="en-US" sz="1600" b="1" dirty="0" smtClean="0"/>
              <a:t>Cultures </a:t>
            </a:r>
          </a:p>
          <a:p>
            <a:pPr algn="ctr"/>
            <a:r>
              <a:rPr lang="en-US" sz="1600" b="1" dirty="0" smtClean="0"/>
              <a:t>EA1207 University Orleans / USC1328 INRA (FRANCE)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76761" y="1845630"/>
            <a:ext cx="2658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Short description of your activities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65128" y="1826130"/>
            <a:ext cx="2122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Scientific and technical topics you work on :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15166" y="2523869"/>
            <a:ext cx="31815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Professor in Plant Physiology at University of Orleans (LBLGC) - INRA.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Associate-Director of LBLGC and Team leader of ARCHE.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Main topic: Tree tolerance to drought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 in Plant Physiology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Expert in Epigenetics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Teaching for Masters</a:t>
            </a:r>
            <a:endParaRPr lang="en-US" dirty="0"/>
          </a:p>
        </p:txBody>
      </p:sp>
      <p:sp>
        <p:nvSpPr>
          <p:cNvPr id="18" name="ZoneTexte 17"/>
          <p:cNvSpPr txBox="1"/>
          <p:nvPr/>
        </p:nvSpPr>
        <p:spPr>
          <a:xfrm>
            <a:off x="3934042" y="2640568"/>
            <a:ext cx="2153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Plant eco-physiology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Phytomanagment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Epigenetics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Plant Genomics</a:t>
            </a:r>
            <a:endParaRPr lang="en-US" dirty="0"/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40" y="370840"/>
            <a:ext cx="408692" cy="44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70" y="808212"/>
            <a:ext cx="1380299" cy="59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 descr="INRA - Centres Inr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989" y="370841"/>
            <a:ext cx="824380" cy="35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48" y="1845630"/>
            <a:ext cx="21513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23778" y="4460310"/>
            <a:ext cx="1959991" cy="1634591"/>
          </a:xfrm>
          <a:prstGeom prst="rect">
            <a:avLst/>
          </a:prstGeom>
        </p:spPr>
      </p:pic>
      <p:pic>
        <p:nvPicPr>
          <p:cNvPr id="5122" name="Picture 2" descr="photo Ã©quip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133" y="4093530"/>
            <a:ext cx="2563284" cy="19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66" y="104278"/>
            <a:ext cx="1442812" cy="143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96713" y="1255698"/>
            <a:ext cx="24721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hlinkClick r:id="rId9"/>
              </a:rPr>
              <a:t>http://</a:t>
            </a:r>
            <a:r>
              <a:rPr lang="fr-FR" sz="1100" dirty="0" smtClean="0">
                <a:hlinkClick r:id="rId9"/>
              </a:rPr>
              <a:t>www.univ-orleans.fr/lblgc/arche</a:t>
            </a:r>
            <a:r>
              <a:rPr lang="fr-FR" sz="1100" dirty="0" smtClean="0"/>
              <a:t> </a:t>
            </a:r>
            <a:endParaRPr lang="fr-FR" sz="11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63" y="6284038"/>
            <a:ext cx="637261" cy="505751"/>
          </a:xfrm>
          <a:prstGeom prst="rect">
            <a:avLst/>
          </a:prstGeom>
        </p:spPr>
      </p:pic>
      <p:pic>
        <p:nvPicPr>
          <p:cNvPr id="19" name="Picture 87" descr="Résultat de recherche d'images pour &quot;ANR&quot;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72" y="6352248"/>
            <a:ext cx="937763" cy="506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874335" y="6551716"/>
            <a:ext cx="25773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hlinkClick r:id="rId12"/>
              </a:rPr>
              <a:t>https://www6.inra.fr/epitree-project</a:t>
            </a:r>
            <a:r>
              <a:rPr lang="fr-FR" sz="1200" dirty="0" smtClean="0">
                <a:hlinkClick r:id="rId12"/>
              </a:rPr>
              <a:t>/</a:t>
            </a:r>
            <a:r>
              <a:rPr lang="fr-FR" sz="1200" dirty="0" smtClean="0"/>
              <a:t>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589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Stephane Maury</dc:creator>
  <cp:lastModifiedBy>Stephane Maury</cp:lastModifiedBy>
  <cp:revision>1</cp:revision>
  <dcterms:created xsi:type="dcterms:W3CDTF">2018-10-19T13:59:02Z</dcterms:created>
  <dcterms:modified xsi:type="dcterms:W3CDTF">2018-10-19T14:03:51Z</dcterms:modified>
</cp:coreProperties>
</file>